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8" r:id="rId2"/>
  </p:sldIdLst>
  <p:sldSz cx="15119350" cy="106918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既定のセクション" id="{A6DE5786-6CDB-4FED-BDE2-D17CC532E070}">
          <p14:sldIdLst>
            <p14:sldId id="258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99"/>
    <a:srgbClr val="FF9900"/>
    <a:srgbClr val="FF0000"/>
    <a:srgbClr val="00CC99"/>
    <a:srgbClr val="00FF00"/>
    <a:srgbClr val="FBE3D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72" autoAdjust="0"/>
    <p:restoredTop sz="94660"/>
  </p:normalViewPr>
  <p:slideViewPr>
    <p:cSldViewPr snapToGrid="0">
      <p:cViewPr varScale="1">
        <p:scale>
          <a:sx n="50" d="100"/>
          <a:sy n="50" d="100"/>
        </p:scale>
        <p:origin x="811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3952" y="1749795"/>
            <a:ext cx="12851447" cy="3722335"/>
          </a:xfrm>
        </p:spPr>
        <p:txBody>
          <a:bodyPr anchor="b"/>
          <a:lstStyle>
            <a:lvl1pPr algn="ctr">
              <a:defRPr sz="9354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89919" y="5615679"/>
            <a:ext cx="11339513" cy="2581379"/>
          </a:xfrm>
        </p:spPr>
        <p:txBody>
          <a:bodyPr/>
          <a:lstStyle>
            <a:lvl1pPr marL="0" indent="0" algn="ctr">
              <a:buNone/>
              <a:defRPr sz="3742"/>
            </a:lvl1pPr>
            <a:lvl2pPr marL="712775" indent="0" algn="ctr">
              <a:buNone/>
              <a:defRPr sz="3118"/>
            </a:lvl2pPr>
            <a:lvl3pPr marL="1425550" indent="0" algn="ctr">
              <a:buNone/>
              <a:defRPr sz="2806"/>
            </a:lvl3pPr>
            <a:lvl4pPr marL="2138324" indent="0" algn="ctr">
              <a:buNone/>
              <a:defRPr sz="2494"/>
            </a:lvl4pPr>
            <a:lvl5pPr marL="2851099" indent="0" algn="ctr">
              <a:buNone/>
              <a:defRPr sz="2494"/>
            </a:lvl5pPr>
            <a:lvl6pPr marL="3563874" indent="0" algn="ctr">
              <a:buNone/>
              <a:defRPr sz="2494"/>
            </a:lvl6pPr>
            <a:lvl7pPr marL="4276649" indent="0" algn="ctr">
              <a:buNone/>
              <a:defRPr sz="2494"/>
            </a:lvl7pPr>
            <a:lvl8pPr marL="4989424" indent="0" algn="ctr">
              <a:buNone/>
              <a:defRPr sz="2494"/>
            </a:lvl8pPr>
            <a:lvl9pPr marL="5702198" indent="0" algn="ctr">
              <a:buNone/>
              <a:defRPr sz="2494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8EBB2-25CC-4DE1-88BB-19D58C6CB709}" type="datetimeFigureOut">
              <a:rPr kumimoji="1" lang="ja-JP" altLang="en-US" smtClean="0"/>
              <a:t>2024/12/1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F89A7-447B-473C-AB0A-8BF2B6FDF7D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70780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8EBB2-25CC-4DE1-88BB-19D58C6CB709}" type="datetimeFigureOut">
              <a:rPr kumimoji="1" lang="ja-JP" altLang="en-US" smtClean="0"/>
              <a:t>2024/12/1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F89A7-447B-473C-AB0A-8BF2B6FDF7D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097918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819787" y="569241"/>
            <a:ext cx="3260110" cy="906081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39457" y="569241"/>
            <a:ext cx="9591338" cy="906081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8EBB2-25CC-4DE1-88BB-19D58C6CB709}" type="datetimeFigureOut">
              <a:rPr kumimoji="1" lang="ja-JP" altLang="en-US" smtClean="0"/>
              <a:t>2024/12/1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F89A7-447B-473C-AB0A-8BF2B6FDF7D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524412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8EBB2-25CC-4DE1-88BB-19D58C6CB709}" type="datetimeFigureOut">
              <a:rPr kumimoji="1" lang="ja-JP" altLang="en-US" smtClean="0"/>
              <a:t>2024/12/1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F89A7-447B-473C-AB0A-8BF2B6FDF7D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26635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31583" y="2665532"/>
            <a:ext cx="13040438" cy="4447496"/>
          </a:xfrm>
        </p:spPr>
        <p:txBody>
          <a:bodyPr anchor="b"/>
          <a:lstStyle>
            <a:lvl1pPr>
              <a:defRPr sz="9354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31583" y="7155103"/>
            <a:ext cx="13040438" cy="2338833"/>
          </a:xfrm>
        </p:spPr>
        <p:txBody>
          <a:bodyPr/>
          <a:lstStyle>
            <a:lvl1pPr marL="0" indent="0">
              <a:buNone/>
              <a:defRPr sz="3742">
                <a:solidFill>
                  <a:schemeClr val="tx1">
                    <a:tint val="82000"/>
                  </a:schemeClr>
                </a:solidFill>
              </a:defRPr>
            </a:lvl1pPr>
            <a:lvl2pPr marL="712775" indent="0">
              <a:buNone/>
              <a:defRPr sz="3118">
                <a:solidFill>
                  <a:schemeClr val="tx1">
                    <a:tint val="82000"/>
                  </a:schemeClr>
                </a:solidFill>
              </a:defRPr>
            </a:lvl2pPr>
            <a:lvl3pPr marL="1425550" indent="0">
              <a:buNone/>
              <a:defRPr sz="2806">
                <a:solidFill>
                  <a:schemeClr val="tx1">
                    <a:tint val="82000"/>
                  </a:schemeClr>
                </a:solidFill>
              </a:defRPr>
            </a:lvl3pPr>
            <a:lvl4pPr marL="2138324" indent="0">
              <a:buNone/>
              <a:defRPr sz="2494">
                <a:solidFill>
                  <a:schemeClr val="tx1">
                    <a:tint val="82000"/>
                  </a:schemeClr>
                </a:solidFill>
              </a:defRPr>
            </a:lvl4pPr>
            <a:lvl5pPr marL="2851099" indent="0">
              <a:buNone/>
              <a:defRPr sz="2494">
                <a:solidFill>
                  <a:schemeClr val="tx1">
                    <a:tint val="82000"/>
                  </a:schemeClr>
                </a:solidFill>
              </a:defRPr>
            </a:lvl5pPr>
            <a:lvl6pPr marL="3563874" indent="0">
              <a:buNone/>
              <a:defRPr sz="2494">
                <a:solidFill>
                  <a:schemeClr val="tx1">
                    <a:tint val="82000"/>
                  </a:schemeClr>
                </a:solidFill>
              </a:defRPr>
            </a:lvl6pPr>
            <a:lvl7pPr marL="4276649" indent="0">
              <a:buNone/>
              <a:defRPr sz="2494">
                <a:solidFill>
                  <a:schemeClr val="tx1">
                    <a:tint val="82000"/>
                  </a:schemeClr>
                </a:solidFill>
              </a:defRPr>
            </a:lvl7pPr>
            <a:lvl8pPr marL="4989424" indent="0">
              <a:buNone/>
              <a:defRPr sz="2494">
                <a:solidFill>
                  <a:schemeClr val="tx1">
                    <a:tint val="82000"/>
                  </a:schemeClr>
                </a:solidFill>
              </a:defRPr>
            </a:lvl8pPr>
            <a:lvl9pPr marL="5702198" indent="0">
              <a:buNone/>
              <a:defRPr sz="2494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8EBB2-25CC-4DE1-88BB-19D58C6CB709}" type="datetimeFigureOut">
              <a:rPr kumimoji="1" lang="ja-JP" altLang="en-US" smtClean="0"/>
              <a:t>2024/12/1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F89A7-447B-473C-AB0A-8BF2B6FDF7D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413308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39456" y="2846201"/>
            <a:ext cx="6425724" cy="678385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54171" y="2846201"/>
            <a:ext cx="6425724" cy="678385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8EBB2-25CC-4DE1-88BB-19D58C6CB709}" type="datetimeFigureOut">
              <a:rPr kumimoji="1" lang="ja-JP" altLang="en-US" smtClean="0"/>
              <a:t>2024/12/1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F89A7-447B-473C-AB0A-8BF2B6FDF7D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923046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1427" y="569242"/>
            <a:ext cx="13040438" cy="2066590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1426" y="2620980"/>
            <a:ext cx="6396194" cy="1284502"/>
          </a:xfrm>
        </p:spPr>
        <p:txBody>
          <a:bodyPr anchor="b"/>
          <a:lstStyle>
            <a:lvl1pPr marL="0" indent="0">
              <a:buNone/>
              <a:defRPr sz="3742" b="1"/>
            </a:lvl1pPr>
            <a:lvl2pPr marL="712775" indent="0">
              <a:buNone/>
              <a:defRPr sz="3118" b="1"/>
            </a:lvl2pPr>
            <a:lvl3pPr marL="1425550" indent="0">
              <a:buNone/>
              <a:defRPr sz="2806" b="1"/>
            </a:lvl3pPr>
            <a:lvl4pPr marL="2138324" indent="0">
              <a:buNone/>
              <a:defRPr sz="2494" b="1"/>
            </a:lvl4pPr>
            <a:lvl5pPr marL="2851099" indent="0">
              <a:buNone/>
              <a:defRPr sz="2494" b="1"/>
            </a:lvl5pPr>
            <a:lvl6pPr marL="3563874" indent="0">
              <a:buNone/>
              <a:defRPr sz="2494" b="1"/>
            </a:lvl6pPr>
            <a:lvl7pPr marL="4276649" indent="0">
              <a:buNone/>
              <a:defRPr sz="2494" b="1"/>
            </a:lvl7pPr>
            <a:lvl8pPr marL="4989424" indent="0">
              <a:buNone/>
              <a:defRPr sz="2494" b="1"/>
            </a:lvl8pPr>
            <a:lvl9pPr marL="5702198" indent="0">
              <a:buNone/>
              <a:defRPr sz="2494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426" y="3905483"/>
            <a:ext cx="6396194" cy="574437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654173" y="2620980"/>
            <a:ext cx="6427693" cy="1284502"/>
          </a:xfrm>
        </p:spPr>
        <p:txBody>
          <a:bodyPr anchor="b"/>
          <a:lstStyle>
            <a:lvl1pPr marL="0" indent="0">
              <a:buNone/>
              <a:defRPr sz="3742" b="1"/>
            </a:lvl1pPr>
            <a:lvl2pPr marL="712775" indent="0">
              <a:buNone/>
              <a:defRPr sz="3118" b="1"/>
            </a:lvl2pPr>
            <a:lvl3pPr marL="1425550" indent="0">
              <a:buNone/>
              <a:defRPr sz="2806" b="1"/>
            </a:lvl3pPr>
            <a:lvl4pPr marL="2138324" indent="0">
              <a:buNone/>
              <a:defRPr sz="2494" b="1"/>
            </a:lvl4pPr>
            <a:lvl5pPr marL="2851099" indent="0">
              <a:buNone/>
              <a:defRPr sz="2494" b="1"/>
            </a:lvl5pPr>
            <a:lvl6pPr marL="3563874" indent="0">
              <a:buNone/>
              <a:defRPr sz="2494" b="1"/>
            </a:lvl6pPr>
            <a:lvl7pPr marL="4276649" indent="0">
              <a:buNone/>
              <a:defRPr sz="2494" b="1"/>
            </a:lvl7pPr>
            <a:lvl8pPr marL="4989424" indent="0">
              <a:buNone/>
              <a:defRPr sz="2494" b="1"/>
            </a:lvl8pPr>
            <a:lvl9pPr marL="5702198" indent="0">
              <a:buNone/>
              <a:defRPr sz="2494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654173" y="3905483"/>
            <a:ext cx="6427693" cy="574437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8EBB2-25CC-4DE1-88BB-19D58C6CB709}" type="datetimeFigureOut">
              <a:rPr kumimoji="1" lang="ja-JP" altLang="en-US" smtClean="0"/>
              <a:t>2024/12/1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F89A7-447B-473C-AB0A-8BF2B6FDF7D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491171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8EBB2-25CC-4DE1-88BB-19D58C6CB709}" type="datetimeFigureOut">
              <a:rPr kumimoji="1" lang="ja-JP" altLang="en-US" smtClean="0"/>
              <a:t>2024/12/1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F89A7-447B-473C-AB0A-8BF2B6FDF7D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3614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8EBB2-25CC-4DE1-88BB-19D58C6CB709}" type="datetimeFigureOut">
              <a:rPr kumimoji="1" lang="ja-JP" altLang="en-US" smtClean="0"/>
              <a:t>2024/12/1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F89A7-447B-473C-AB0A-8BF2B6FDF7D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549838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1425" y="712788"/>
            <a:ext cx="4876384" cy="2494756"/>
          </a:xfrm>
        </p:spPr>
        <p:txBody>
          <a:bodyPr anchor="b"/>
          <a:lstStyle>
            <a:lvl1pPr>
              <a:defRPr sz="4989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27695" y="1539426"/>
            <a:ext cx="7654170" cy="7598117"/>
          </a:xfrm>
        </p:spPr>
        <p:txBody>
          <a:bodyPr/>
          <a:lstStyle>
            <a:lvl1pPr>
              <a:defRPr sz="4989"/>
            </a:lvl1pPr>
            <a:lvl2pPr>
              <a:defRPr sz="4365"/>
            </a:lvl2pPr>
            <a:lvl3pPr>
              <a:defRPr sz="3742"/>
            </a:lvl3pPr>
            <a:lvl4pPr>
              <a:defRPr sz="3118"/>
            </a:lvl4pPr>
            <a:lvl5pPr>
              <a:defRPr sz="3118"/>
            </a:lvl5pPr>
            <a:lvl6pPr>
              <a:defRPr sz="3118"/>
            </a:lvl6pPr>
            <a:lvl7pPr>
              <a:defRPr sz="3118"/>
            </a:lvl7pPr>
            <a:lvl8pPr>
              <a:defRPr sz="3118"/>
            </a:lvl8pPr>
            <a:lvl9pPr>
              <a:defRPr sz="3118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41425" y="3207544"/>
            <a:ext cx="4876384" cy="5942372"/>
          </a:xfrm>
        </p:spPr>
        <p:txBody>
          <a:bodyPr/>
          <a:lstStyle>
            <a:lvl1pPr marL="0" indent="0">
              <a:buNone/>
              <a:defRPr sz="2494"/>
            </a:lvl1pPr>
            <a:lvl2pPr marL="712775" indent="0">
              <a:buNone/>
              <a:defRPr sz="2183"/>
            </a:lvl2pPr>
            <a:lvl3pPr marL="1425550" indent="0">
              <a:buNone/>
              <a:defRPr sz="1871"/>
            </a:lvl3pPr>
            <a:lvl4pPr marL="2138324" indent="0">
              <a:buNone/>
              <a:defRPr sz="1559"/>
            </a:lvl4pPr>
            <a:lvl5pPr marL="2851099" indent="0">
              <a:buNone/>
              <a:defRPr sz="1559"/>
            </a:lvl5pPr>
            <a:lvl6pPr marL="3563874" indent="0">
              <a:buNone/>
              <a:defRPr sz="1559"/>
            </a:lvl6pPr>
            <a:lvl7pPr marL="4276649" indent="0">
              <a:buNone/>
              <a:defRPr sz="1559"/>
            </a:lvl7pPr>
            <a:lvl8pPr marL="4989424" indent="0">
              <a:buNone/>
              <a:defRPr sz="1559"/>
            </a:lvl8pPr>
            <a:lvl9pPr marL="5702198" indent="0">
              <a:buNone/>
              <a:defRPr sz="1559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8EBB2-25CC-4DE1-88BB-19D58C6CB709}" type="datetimeFigureOut">
              <a:rPr kumimoji="1" lang="ja-JP" altLang="en-US" smtClean="0"/>
              <a:t>2024/12/1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F89A7-447B-473C-AB0A-8BF2B6FDF7D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359026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1425" y="712788"/>
            <a:ext cx="4876384" cy="2494756"/>
          </a:xfrm>
        </p:spPr>
        <p:txBody>
          <a:bodyPr anchor="b"/>
          <a:lstStyle>
            <a:lvl1pPr>
              <a:defRPr sz="4989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427695" y="1539426"/>
            <a:ext cx="7654170" cy="7598117"/>
          </a:xfrm>
        </p:spPr>
        <p:txBody>
          <a:bodyPr anchor="t"/>
          <a:lstStyle>
            <a:lvl1pPr marL="0" indent="0">
              <a:buNone/>
              <a:defRPr sz="4989"/>
            </a:lvl1pPr>
            <a:lvl2pPr marL="712775" indent="0">
              <a:buNone/>
              <a:defRPr sz="4365"/>
            </a:lvl2pPr>
            <a:lvl3pPr marL="1425550" indent="0">
              <a:buNone/>
              <a:defRPr sz="3742"/>
            </a:lvl3pPr>
            <a:lvl4pPr marL="2138324" indent="0">
              <a:buNone/>
              <a:defRPr sz="3118"/>
            </a:lvl4pPr>
            <a:lvl5pPr marL="2851099" indent="0">
              <a:buNone/>
              <a:defRPr sz="3118"/>
            </a:lvl5pPr>
            <a:lvl6pPr marL="3563874" indent="0">
              <a:buNone/>
              <a:defRPr sz="3118"/>
            </a:lvl6pPr>
            <a:lvl7pPr marL="4276649" indent="0">
              <a:buNone/>
              <a:defRPr sz="3118"/>
            </a:lvl7pPr>
            <a:lvl8pPr marL="4989424" indent="0">
              <a:buNone/>
              <a:defRPr sz="3118"/>
            </a:lvl8pPr>
            <a:lvl9pPr marL="5702198" indent="0">
              <a:buNone/>
              <a:defRPr sz="3118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41425" y="3207544"/>
            <a:ext cx="4876384" cy="5942372"/>
          </a:xfrm>
        </p:spPr>
        <p:txBody>
          <a:bodyPr/>
          <a:lstStyle>
            <a:lvl1pPr marL="0" indent="0">
              <a:buNone/>
              <a:defRPr sz="2494"/>
            </a:lvl1pPr>
            <a:lvl2pPr marL="712775" indent="0">
              <a:buNone/>
              <a:defRPr sz="2183"/>
            </a:lvl2pPr>
            <a:lvl3pPr marL="1425550" indent="0">
              <a:buNone/>
              <a:defRPr sz="1871"/>
            </a:lvl3pPr>
            <a:lvl4pPr marL="2138324" indent="0">
              <a:buNone/>
              <a:defRPr sz="1559"/>
            </a:lvl4pPr>
            <a:lvl5pPr marL="2851099" indent="0">
              <a:buNone/>
              <a:defRPr sz="1559"/>
            </a:lvl5pPr>
            <a:lvl6pPr marL="3563874" indent="0">
              <a:buNone/>
              <a:defRPr sz="1559"/>
            </a:lvl6pPr>
            <a:lvl7pPr marL="4276649" indent="0">
              <a:buNone/>
              <a:defRPr sz="1559"/>
            </a:lvl7pPr>
            <a:lvl8pPr marL="4989424" indent="0">
              <a:buNone/>
              <a:defRPr sz="1559"/>
            </a:lvl8pPr>
            <a:lvl9pPr marL="5702198" indent="0">
              <a:buNone/>
              <a:defRPr sz="1559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8EBB2-25CC-4DE1-88BB-19D58C6CB709}" type="datetimeFigureOut">
              <a:rPr kumimoji="1" lang="ja-JP" altLang="en-US" smtClean="0"/>
              <a:t>2024/12/1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F89A7-447B-473C-AB0A-8BF2B6FDF7D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187410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39457" y="569242"/>
            <a:ext cx="13040438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39457" y="2846201"/>
            <a:ext cx="13040438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9455" y="9909729"/>
            <a:ext cx="3401854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871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848EBB2-25CC-4DE1-88BB-19D58C6CB709}" type="datetimeFigureOut">
              <a:rPr kumimoji="1" lang="ja-JP" altLang="en-US" smtClean="0"/>
              <a:t>2024/12/1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008287" y="9909729"/>
            <a:ext cx="5102781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871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041" y="9909729"/>
            <a:ext cx="3401854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71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13F89A7-447B-473C-AB0A-8BF2B6FDF7D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244034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1425550" rtl="0" eaLnBrk="1" latinLnBrk="0" hangingPunct="1">
        <a:lnSpc>
          <a:spcPct val="90000"/>
        </a:lnSpc>
        <a:spcBef>
          <a:spcPct val="0"/>
        </a:spcBef>
        <a:buNone/>
        <a:defRPr kumimoji="1" sz="68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56387" indent="-356387" algn="l" defTabSz="1425550" rtl="0" eaLnBrk="1" latinLnBrk="0" hangingPunct="1">
        <a:lnSpc>
          <a:spcPct val="90000"/>
        </a:lnSpc>
        <a:spcBef>
          <a:spcPts val="1559"/>
        </a:spcBef>
        <a:buFont typeface="Arial" panose="020B0604020202020204" pitchFamily="34" charset="0"/>
        <a:buChar char="•"/>
        <a:defRPr kumimoji="1" sz="4365" kern="1200">
          <a:solidFill>
            <a:schemeClr val="tx1"/>
          </a:solidFill>
          <a:latin typeface="+mn-lt"/>
          <a:ea typeface="+mn-ea"/>
          <a:cs typeface="+mn-cs"/>
        </a:defRPr>
      </a:lvl1pPr>
      <a:lvl2pPr marL="1069162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3742" kern="1200">
          <a:solidFill>
            <a:schemeClr val="tx1"/>
          </a:solidFill>
          <a:latin typeface="+mn-lt"/>
          <a:ea typeface="+mn-ea"/>
          <a:cs typeface="+mn-cs"/>
        </a:defRPr>
      </a:lvl2pPr>
      <a:lvl3pPr marL="1781937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3118" kern="1200">
          <a:solidFill>
            <a:schemeClr val="tx1"/>
          </a:solidFill>
          <a:latin typeface="+mn-lt"/>
          <a:ea typeface="+mn-ea"/>
          <a:cs typeface="+mn-cs"/>
        </a:defRPr>
      </a:lvl3pPr>
      <a:lvl4pPr marL="2494712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4pPr>
      <a:lvl5pPr marL="3207487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5pPr>
      <a:lvl6pPr marL="3920261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6pPr>
      <a:lvl7pPr marL="4633036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7pPr>
      <a:lvl8pPr marL="5345811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8pPr>
      <a:lvl9pPr marL="6058586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425550" rtl="0" eaLnBrk="1" latinLnBrk="0" hangingPunct="1"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1pPr>
      <a:lvl2pPr marL="712775" algn="l" defTabSz="1425550" rtl="0" eaLnBrk="1" latinLnBrk="0" hangingPunct="1"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2pPr>
      <a:lvl3pPr marL="1425550" algn="l" defTabSz="1425550" rtl="0" eaLnBrk="1" latinLnBrk="0" hangingPunct="1"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3pPr>
      <a:lvl4pPr marL="2138324" algn="l" defTabSz="1425550" rtl="0" eaLnBrk="1" latinLnBrk="0" hangingPunct="1"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4pPr>
      <a:lvl5pPr marL="2851099" algn="l" defTabSz="1425550" rtl="0" eaLnBrk="1" latinLnBrk="0" hangingPunct="1"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5pPr>
      <a:lvl6pPr marL="3563874" algn="l" defTabSz="1425550" rtl="0" eaLnBrk="1" latinLnBrk="0" hangingPunct="1"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6pPr>
      <a:lvl7pPr marL="4276649" algn="l" defTabSz="1425550" rtl="0" eaLnBrk="1" latinLnBrk="0" hangingPunct="1"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7pPr>
      <a:lvl8pPr marL="4989424" algn="l" defTabSz="1425550" rtl="0" eaLnBrk="1" latinLnBrk="0" hangingPunct="1"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8pPr>
      <a:lvl9pPr marL="5702198" algn="l" defTabSz="1425550" rtl="0" eaLnBrk="1" latinLnBrk="0" hangingPunct="1"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ECC07320-C2CA-4E29-8481-9D9E143C77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5115569" cy="1069181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図 4" descr="スキーをしている人&#10;&#10;自動的に生成された説明">
            <a:extLst>
              <a:ext uri="{FF2B5EF4-FFF2-40B4-BE49-F238E27FC236}">
                <a16:creationId xmlns:a16="http://schemas.microsoft.com/office/drawing/2014/main" id="{B8E67EA9-3081-C41C-0B48-7432CE70FDD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137" r="-55" b="14982"/>
          <a:stretch/>
        </p:blipFill>
        <p:spPr>
          <a:xfrm>
            <a:off x="1135384" y="-27068"/>
            <a:ext cx="14150335" cy="10718881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178FB36B-5BFE-42CA-BC60-1115E0D95E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8763788" cy="10691812"/>
          </a:xfrm>
          <a:prstGeom prst="rect">
            <a:avLst/>
          </a:prstGeom>
          <a:gradFill>
            <a:gsLst>
              <a:gs pos="48000">
                <a:schemeClr val="bg1"/>
              </a:gs>
              <a:gs pos="35000">
                <a:schemeClr val="bg1">
                  <a:alpha val="77000"/>
                </a:schemeClr>
              </a:gs>
              <a:gs pos="19000">
                <a:schemeClr val="bg1">
                  <a:alpha val="38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311D770E-A1AD-64CC-7EE2-5F9AF6C0F3FC}"/>
              </a:ext>
            </a:extLst>
          </p:cNvPr>
          <p:cNvSpPr/>
          <p:nvPr/>
        </p:nvSpPr>
        <p:spPr>
          <a:xfrm>
            <a:off x="801930" y="615564"/>
            <a:ext cx="5949390" cy="4154984"/>
          </a:xfrm>
          <a:prstGeom prst="rect">
            <a:avLst/>
          </a:prstGeom>
          <a:noFill/>
          <a:ln>
            <a:noFill/>
          </a:ln>
        </p:spPr>
        <p:txBody>
          <a:bodyPr wrap="square" lIns="91440" tIns="45720" rIns="91440" bIns="45720">
            <a:spAutoFit/>
          </a:bodyPr>
          <a:lstStyle/>
          <a:p>
            <a:r>
              <a:rPr lang="ja-JP" altLang="en-US" sz="8800" b="1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みんな</a:t>
            </a:r>
            <a:endParaRPr lang="en-US" altLang="ja-JP" sz="8800" b="1" dirty="0">
              <a:ln w="12700">
                <a:solidFill>
                  <a:schemeClr val="accent3">
                    <a:lumMod val="50000"/>
                  </a:schemeClr>
                </a:solidFill>
                <a:prstDash val="solid"/>
              </a:ln>
              <a:solidFill>
                <a:schemeClr val="accent4">
                  <a:lumMod val="60000"/>
                  <a:lumOff val="40000"/>
                </a:schemeClr>
              </a:solidFill>
              <a:effectLst>
                <a:innerShdw blurRad="177800">
                  <a:schemeClr val="accent3">
                    <a:lumMod val="50000"/>
                  </a:schemeClr>
                </a:innerShdw>
              </a:effectLst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  <a:p>
            <a:r>
              <a:rPr lang="ja-JP" altLang="en-US" sz="8800" b="1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スキー</a:t>
            </a:r>
            <a:endParaRPr lang="en-US" altLang="ja-JP" sz="8800" b="1" dirty="0">
              <a:ln w="12700">
                <a:solidFill>
                  <a:schemeClr val="accent3">
                    <a:lumMod val="50000"/>
                  </a:schemeClr>
                </a:solidFill>
                <a:prstDash val="solid"/>
              </a:ln>
              <a:solidFill>
                <a:schemeClr val="accent4">
                  <a:lumMod val="60000"/>
                  <a:lumOff val="40000"/>
                </a:schemeClr>
              </a:solidFill>
              <a:effectLst>
                <a:innerShdw blurRad="177800">
                  <a:schemeClr val="accent3">
                    <a:lumMod val="50000"/>
                  </a:schemeClr>
                </a:innerShdw>
              </a:effectLst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  <a:p>
            <a:r>
              <a:rPr lang="ja-JP" altLang="en-US" sz="8800" b="1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しようぜ！</a:t>
            </a:r>
            <a:endParaRPr lang="ja-JP" altLang="en-US" sz="8800" b="1" dirty="0">
              <a:ln w="12700">
                <a:solidFill>
                  <a:schemeClr val="accent3">
                    <a:lumMod val="50000"/>
                  </a:schemeClr>
                </a:solidFill>
                <a:prstDash val="solid"/>
              </a:ln>
              <a:solidFill>
                <a:schemeClr val="accent4">
                  <a:lumMod val="60000"/>
                  <a:lumOff val="40000"/>
                </a:schemeClr>
              </a:solidFill>
              <a:effectLst>
                <a:innerShdw blurRad="177800">
                  <a:schemeClr val="accent3">
                    <a:lumMod val="50000"/>
                  </a:schemeClr>
                </a:innerShdw>
              </a:effectLst>
            </a:endParaRP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4BD970C8-2771-18A1-2212-5E70E81FC00D}"/>
              </a:ext>
            </a:extLst>
          </p:cNvPr>
          <p:cNvSpPr/>
          <p:nvPr/>
        </p:nvSpPr>
        <p:spPr>
          <a:xfrm>
            <a:off x="680318" y="9201169"/>
            <a:ext cx="12971821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kumimoji="1" lang="ja-JP" altLang="en-US" sz="4800" b="1" dirty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お問い合わせは、</a:t>
            </a:r>
            <a:r>
              <a:rPr kumimoji="1" lang="en-US" altLang="ja-JP" sz="8000" b="1" dirty="0">
                <a:ln w="25400" cmpd="sng">
                  <a:solidFill>
                    <a:schemeClr val="accent1">
                      <a:lumMod val="40000"/>
                      <a:lumOff val="60000"/>
                    </a:schemeClr>
                  </a:solidFill>
                  <a:prstDash val="solid"/>
                </a:ln>
                <a:solidFill>
                  <a:schemeClr val="tx2">
                    <a:lumMod val="75000"/>
                    <a:lumOff val="25000"/>
                  </a:schemeClr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Let’s ski school</a:t>
            </a:r>
            <a:r>
              <a:rPr kumimoji="1" lang="ja-JP" altLang="en-US" sz="4800" b="1" dirty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へ</a:t>
            </a:r>
            <a:endParaRPr lang="ja-JP" altLang="en-US" sz="4800" b="1" dirty="0">
              <a:ln w="12700" cmpd="sng">
                <a:solidFill>
                  <a:schemeClr val="accent4"/>
                </a:solidFill>
                <a:prstDash val="solid"/>
              </a:ln>
              <a:gradFill>
                <a:gsLst>
                  <a:gs pos="0">
                    <a:schemeClr val="accent4"/>
                  </a:gs>
                  <a:gs pos="4000">
                    <a:schemeClr val="accent4">
                      <a:lumMod val="60000"/>
                      <a:lumOff val="40000"/>
                    </a:schemeClr>
                  </a:gs>
                  <a:gs pos="87000">
                    <a:schemeClr val="accent4">
                      <a:lumMod val="20000"/>
                      <a:lumOff val="80000"/>
                    </a:schemeClr>
                  </a:gs>
                </a:gsLst>
                <a:lin ang="5400000"/>
              </a:gra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pic>
        <p:nvPicPr>
          <p:cNvPr id="6" name="図 5" descr="QR コード">
            <a:extLst>
              <a:ext uri="{FF2B5EF4-FFF2-40B4-BE49-F238E27FC236}">
                <a16:creationId xmlns:a16="http://schemas.microsoft.com/office/drawing/2014/main" id="{EE6F6801-56CC-B5CA-68CC-634D9842928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393" r="12087" b="337"/>
          <a:stretch/>
        </p:blipFill>
        <p:spPr>
          <a:xfrm>
            <a:off x="13329965" y="8408874"/>
            <a:ext cx="1554480" cy="20514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91508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テーマ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6870</TotalTime>
  <Words>12</Words>
  <Application>Microsoft Office PowerPoint</Application>
  <PresentationFormat>ユーザー設定</PresentationFormat>
  <Paragraphs>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HGP創英角ｺﾞｼｯｸUB</vt:lpstr>
      <vt:lpstr>HGS創英角ｺﾞｼｯｸUB</vt:lpstr>
      <vt:lpstr>Aptos</vt:lpstr>
      <vt:lpstr>Aptos Display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小林康基</dc:creator>
  <cp:lastModifiedBy>小林康基</cp:lastModifiedBy>
  <cp:revision>54</cp:revision>
  <dcterms:created xsi:type="dcterms:W3CDTF">2024-10-06T12:29:42Z</dcterms:created>
  <dcterms:modified xsi:type="dcterms:W3CDTF">2024-12-01T10:11:32Z</dcterms:modified>
</cp:coreProperties>
</file>