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6DE5786-6CDB-4FED-BDE2-D17CC532E07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00"/>
    <a:srgbClr val="FF0000"/>
    <a:srgbClr val="00CC99"/>
    <a:srgbClr val="00FF00"/>
    <a:srgbClr val="FBE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1749795"/>
            <a:ext cx="12851447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7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7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4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6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3"/>
            <a:ext cx="13040438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3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4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4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1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98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9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4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48EBB2-25CC-4DE1-88BB-19D58C6CB709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4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5115569" cy="10691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 descr="スキーをしている人&#10;&#10;自動的に生成された説明">
            <a:extLst>
              <a:ext uri="{FF2B5EF4-FFF2-40B4-BE49-F238E27FC236}">
                <a16:creationId xmlns:a16="http://schemas.microsoft.com/office/drawing/2014/main" id="{B8E67EA9-3081-C41C-0B48-7432CE70F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7" r="-55" b="14982"/>
          <a:stretch/>
        </p:blipFill>
        <p:spPr>
          <a:xfrm>
            <a:off x="1135384" y="-27068"/>
            <a:ext cx="14150335" cy="1071888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63788" cy="10691812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1D770E-A1AD-64CC-7EE2-5F9AF6C0F3FC}"/>
              </a:ext>
            </a:extLst>
          </p:cNvPr>
          <p:cNvSpPr/>
          <p:nvPr/>
        </p:nvSpPr>
        <p:spPr>
          <a:xfrm>
            <a:off x="801930" y="615564"/>
            <a:ext cx="5949390" cy="41549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</a:t>
            </a:r>
            <a:endParaRPr lang="en-US" altLang="ja-JP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スキー</a:t>
            </a:r>
            <a:endParaRPr lang="en-US" altLang="ja-JP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しようぜ！</a:t>
            </a:r>
            <a:endParaRPr lang="ja-JP" alt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D970C8-2771-18A1-2212-5E70E81FC00D}"/>
              </a:ext>
            </a:extLst>
          </p:cNvPr>
          <p:cNvSpPr/>
          <p:nvPr/>
        </p:nvSpPr>
        <p:spPr>
          <a:xfrm>
            <a:off x="680318" y="9201169"/>
            <a:ext cx="129718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お問い合わせは、</a:t>
            </a:r>
            <a:r>
              <a:rPr kumimoji="1" lang="en-US" altLang="ja-JP" sz="8000" b="1" dirty="0">
                <a:ln w="25400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ski school</a:t>
            </a:r>
            <a:r>
              <a:rPr kumimoji="1" lang="ja-JP" alt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  <a:endParaRPr lang="ja-JP" alt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 descr="QR コード">
            <a:extLst>
              <a:ext uri="{FF2B5EF4-FFF2-40B4-BE49-F238E27FC236}">
                <a16:creationId xmlns:a16="http://schemas.microsoft.com/office/drawing/2014/main" id="{EE6F6801-56CC-B5CA-68CC-634D98429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3" r="12087" b="337"/>
          <a:stretch/>
        </p:blipFill>
        <p:spPr>
          <a:xfrm>
            <a:off x="13329965" y="8408874"/>
            <a:ext cx="1554480" cy="205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5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6870</TotalTime>
  <Words>12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小林康基</dc:creator>
  <cp:lastModifiedBy>小林康基</cp:lastModifiedBy>
  <cp:revision>54</cp:revision>
  <dcterms:created xsi:type="dcterms:W3CDTF">2024-10-06T12:29:42Z</dcterms:created>
  <dcterms:modified xsi:type="dcterms:W3CDTF">2024-12-01T10:11:32Z</dcterms:modified>
</cp:coreProperties>
</file>